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62" r:id="rId7"/>
    <p:sldId id="266" r:id="rId8"/>
    <p:sldId id="267" r:id="rId9"/>
    <p:sldId id="263" r:id="rId10"/>
    <p:sldId id="268" r:id="rId11"/>
    <p:sldId id="269" r:id="rId12"/>
    <p:sldId id="270" r:id="rId13"/>
    <p:sldId id="264" r:id="rId14"/>
    <p:sldId id="271" r:id="rId15"/>
    <p:sldId id="265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1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464" autoAdjust="0"/>
  </p:normalViewPr>
  <p:slideViewPr>
    <p:cSldViewPr snapToGrid="0">
      <p:cViewPr varScale="1">
        <p:scale>
          <a:sx n="90" d="100"/>
          <a:sy n="90" d="100"/>
        </p:scale>
        <p:origin x="-96" y="-640"/>
      </p:cViewPr>
      <p:guideLst>
        <p:guide orient="horz"/>
        <p:guide pos="1912"/>
      </p:guideLst>
    </p:cSldViewPr>
  </p:slideViewPr>
  <p:outlineViewPr>
    <p:cViewPr>
      <p:scale>
        <a:sx n="33" d="100"/>
        <a:sy n="33" d="100"/>
      </p:scale>
      <p:origin x="0" y="6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50"/>
    </p:cViewPr>
  </p:sorter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F944-3588-4818-A96A-91C9E4748A2A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1227B-2E3E-4273-93F9-A2E5FEC0A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89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1227B-2E3E-4273-93F9-A2E5FEC0A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190500"/>
            <a:ext cx="8713465" cy="489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940267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2514600"/>
            <a:ext cx="7747000" cy="8128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482340" y="167640"/>
            <a:ext cx="2125980" cy="739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627124" y="360976"/>
            <a:ext cx="10034016" cy="74335"/>
          </a:xfrm>
          <a:prstGeom prst="rect">
            <a:avLst/>
          </a:prstGeom>
        </p:spPr>
      </p:pic>
      <p:pic>
        <p:nvPicPr>
          <p:cNvPr id="8" name="Picture 7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7" y="4693417"/>
            <a:ext cx="634845" cy="19681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812280" y="3663828"/>
            <a:ext cx="2080291" cy="1444595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4042138"/>
            <a:ext cx="987056" cy="78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5" y="3841306"/>
            <a:ext cx="275507" cy="532574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5" y="4794764"/>
            <a:ext cx="386047" cy="213804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82310" y="4056284"/>
            <a:ext cx="443623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1" y="4373880"/>
            <a:ext cx="672857" cy="55941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15922" y="4842611"/>
            <a:ext cx="6399830" cy="274637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1624013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207001"/>
            <a:ext cx="6172200" cy="409199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CL_Logo_DRAW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6" name="Picture 5" descr="Rules_Single_A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271463"/>
            <a:ext cx="1840495" cy="1455737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437203"/>
            <a:ext cx="908570" cy="503193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317501" y="2559169"/>
            <a:ext cx="596900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1953688"/>
            <a:ext cx="1101550" cy="915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3401066"/>
            <a:ext cx="596838" cy="5968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3603563"/>
            <a:ext cx="252342" cy="48779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17" name="Picture 16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18" name="Picture 17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0059"/>
            <a:ext cx="8026400" cy="3114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711200"/>
            <a:ext cx="8586216" cy="33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166696"/>
            <a:ext cx="628992" cy="522941"/>
          </a:xfrm>
          <a:prstGeom prst="rect">
            <a:avLst/>
          </a:prstGeom>
        </p:spPr>
      </p:pic>
      <p:pic>
        <p:nvPicPr>
          <p:cNvPr id="21" name="Picture 20" descr="CL_Logo_DRAW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9" y="4677289"/>
            <a:ext cx="1215590" cy="376865"/>
          </a:xfrm>
          <a:prstGeom prst="rect">
            <a:avLst/>
          </a:prstGeom>
        </p:spPr>
      </p:pic>
      <p:pic>
        <p:nvPicPr>
          <p:cNvPr id="22" name="Picture 21" descr="Rules_Single_A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9" r="-57141"/>
          <a:stretch/>
        </p:blipFill>
        <p:spPr>
          <a:xfrm>
            <a:off x="1597679" y="4865721"/>
            <a:ext cx="11423745" cy="681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79" y="4933847"/>
            <a:ext cx="6781693" cy="183401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4113"/>
            <a:ext cx="8415338" cy="1411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9372" y="4858377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323559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5" y="4958255"/>
            <a:ext cx="8014247" cy="15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447" y="1858987"/>
            <a:ext cx="7747000" cy="377026"/>
          </a:xfrm>
        </p:spPr>
        <p:txBody>
          <a:bodyPr/>
          <a:lstStyle/>
          <a:p>
            <a:r>
              <a:rPr lang="en-US" dirty="0"/>
              <a:t>Windows 10 Module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742" y="2358190"/>
            <a:ext cx="7747000" cy="233910"/>
          </a:xfrm>
        </p:spPr>
        <p:txBody>
          <a:bodyPr/>
          <a:lstStyle/>
          <a:p>
            <a:r>
              <a:rPr lang="en-US" b="1" dirty="0"/>
              <a:t>Managing Windows Security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Defend Against Malicious Software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54655"/>
          </a:xfrm>
        </p:spPr>
        <p:txBody>
          <a:bodyPr/>
          <a:lstStyle/>
          <a:p>
            <a:r>
              <a:rPr lang="en-US" dirty="0"/>
              <a:t>Windows Defender provides information and security against malicious software called </a:t>
            </a:r>
            <a:r>
              <a:rPr lang="en-US" b="1" dirty="0"/>
              <a:t>malware</a:t>
            </a:r>
          </a:p>
          <a:p>
            <a:r>
              <a:rPr lang="en-US" b="1" dirty="0"/>
              <a:t>Spyware</a:t>
            </a:r>
            <a:r>
              <a:rPr lang="en-US" dirty="0"/>
              <a:t> is software that attempts to collect personal information or change security settings without your consent</a:t>
            </a:r>
          </a:p>
          <a:p>
            <a:r>
              <a:rPr lang="en-US" dirty="0"/>
              <a:t>A </a:t>
            </a:r>
            <a:r>
              <a:rPr lang="en-US" b="1" dirty="0"/>
              <a:t>definition</a:t>
            </a:r>
            <a:r>
              <a:rPr lang="en-US" dirty="0"/>
              <a:t> provides instructions on how to defend against malware software</a:t>
            </a:r>
          </a:p>
          <a:p>
            <a:r>
              <a:rPr lang="en-US" dirty="0"/>
              <a:t>Windows Defender quarantines problem software, which prevents it from running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Defend Against Malicious Software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062" y="925513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Windows Defender in the Settings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91" y="1217901"/>
            <a:ext cx="4255704" cy="341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1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369880"/>
          </a:xfrm>
        </p:spPr>
        <p:txBody>
          <a:bodyPr/>
          <a:lstStyle/>
          <a:p>
            <a:r>
              <a:rPr lang="en-US" dirty="0"/>
              <a:t>Web sites can gather information about you without your knowledge</a:t>
            </a:r>
          </a:p>
          <a:p>
            <a:r>
              <a:rPr lang="en-US" dirty="0"/>
              <a:t>A visited Web site creates a </a:t>
            </a:r>
            <a:r>
              <a:rPr lang="en-US" b="1" dirty="0"/>
              <a:t>cookie</a:t>
            </a:r>
            <a:r>
              <a:rPr lang="en-US" dirty="0"/>
              <a:t> file, known as a </a:t>
            </a:r>
            <a:r>
              <a:rPr lang="en-US" b="1" dirty="0"/>
              <a:t>first-party cookie</a:t>
            </a:r>
            <a:r>
              <a:rPr lang="en-US" dirty="0"/>
              <a:t>, which stores information on your computer, such as your Web site preferences</a:t>
            </a:r>
          </a:p>
          <a:p>
            <a:r>
              <a:rPr lang="en-US" b="1" dirty="0"/>
              <a:t>Third-party cookies </a:t>
            </a:r>
            <a:r>
              <a:rPr lang="en-US" dirty="0"/>
              <a:t>are created by Web sites using advertising banners </a:t>
            </a:r>
          </a:p>
          <a:p>
            <a:r>
              <a:rPr lang="en-US" dirty="0"/>
              <a:t>Windows privacy options allow you to block or permit cookies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Protect Your Internet Privacy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6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Delete Internet Information </a:t>
            </a:r>
            <a:r>
              <a:rPr lang="en-US" sz="1200" dirty="0"/>
              <a:t>(Slide 1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837700"/>
          </a:xfrm>
        </p:spPr>
        <p:txBody>
          <a:bodyPr/>
          <a:lstStyle/>
          <a:p>
            <a:r>
              <a:rPr lang="en-US" dirty="0"/>
              <a:t>Microsoft Edge stores information about your activities including</a:t>
            </a:r>
          </a:p>
          <a:p>
            <a:pPr lvl="1"/>
            <a:r>
              <a:rPr lang="en-US" dirty="0"/>
              <a:t>Log on (passwords)</a:t>
            </a:r>
          </a:p>
          <a:p>
            <a:pPr lvl="1"/>
            <a:r>
              <a:rPr lang="en-US" dirty="0"/>
              <a:t>Sites you have visited (history)</a:t>
            </a:r>
          </a:p>
          <a:p>
            <a:pPr lvl="1"/>
            <a:r>
              <a:rPr lang="en-US" dirty="0"/>
              <a:t>Preference information used by websites (cookies)</a:t>
            </a:r>
          </a:p>
          <a:p>
            <a:pPr lvl="1"/>
            <a:r>
              <a:rPr lang="en-US" dirty="0"/>
              <a:t>Webpages, images, and media (temporary Internet files)</a:t>
            </a:r>
          </a:p>
          <a:p>
            <a:r>
              <a:rPr lang="en-US" dirty="0"/>
              <a:t>To help prevent computer performance problems, periodically delete the Internet files and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5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Delete Internet Information </a:t>
            </a:r>
            <a:r>
              <a:rPr lang="en-US" sz="1200" dirty="0"/>
              <a:t>(Slide 2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4809" y="913481"/>
            <a:ext cx="26307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Clearing Browsing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58" y="812131"/>
            <a:ext cx="2642158" cy="38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67662"/>
            <a:ext cx="8026400" cy="296235"/>
          </a:xfrm>
        </p:spPr>
        <p:txBody>
          <a:bodyPr/>
          <a:lstStyle/>
          <a:p>
            <a:r>
              <a:rPr lang="en-US" dirty="0"/>
              <a:t>Delete Internet Information </a:t>
            </a:r>
            <a:r>
              <a:rPr lang="en-US" sz="1200" dirty="0"/>
              <a:t>(Slide 3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062" y="925513"/>
            <a:ext cx="8415338" cy="292388"/>
          </a:xfrm>
        </p:spPr>
        <p:txBody>
          <a:bodyPr/>
          <a:lstStyle/>
          <a:p>
            <a:r>
              <a:rPr lang="en-US" dirty="0"/>
              <a:t>Effects of clearing browsing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83" y="1461565"/>
            <a:ext cx="8397876" cy="22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3060838"/>
          </a:xfrm>
        </p:spPr>
        <p:txBody>
          <a:bodyPr/>
          <a:lstStyle/>
          <a:p>
            <a:r>
              <a:rPr lang="en-US" dirty="0"/>
              <a:t>Family Safety helps you manage your child’s access to the Internet, programs, and files on your computer</a:t>
            </a:r>
          </a:p>
          <a:p>
            <a:pPr lvl="1"/>
            <a:r>
              <a:rPr lang="en-US" dirty="0"/>
              <a:t>Web access</a:t>
            </a:r>
          </a:p>
          <a:p>
            <a:pPr lvl="1"/>
            <a:r>
              <a:rPr lang="en-US" dirty="0"/>
              <a:t>Time logged on the computer</a:t>
            </a:r>
          </a:p>
          <a:p>
            <a:pPr lvl="1"/>
            <a:r>
              <a:rPr lang="en-US" dirty="0"/>
              <a:t>Games and apps that can be used</a:t>
            </a:r>
          </a:p>
          <a:p>
            <a:r>
              <a:rPr lang="en-US" dirty="0"/>
              <a:t>You can create individual settings for each child</a:t>
            </a:r>
          </a:p>
          <a:p>
            <a:r>
              <a:rPr lang="en-US" dirty="0"/>
              <a:t>You can review activity reports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Set Family Safety Controls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292388"/>
          </a:xfrm>
        </p:spPr>
        <p:txBody>
          <a:bodyPr/>
          <a:lstStyle/>
          <a:p>
            <a:r>
              <a:rPr lang="en-US" dirty="0"/>
              <a:t>Family Safety Settings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Set Family Safety Controls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761885"/>
            <a:ext cx="8061158" cy="17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57" y="731158"/>
            <a:ext cx="8415338" cy="2303708"/>
          </a:xfrm>
        </p:spPr>
        <p:txBody>
          <a:bodyPr/>
          <a:lstStyle/>
          <a:p>
            <a:pPr lvl="1"/>
            <a:r>
              <a:rPr lang="en-US" dirty="0"/>
              <a:t>Use Security and Maintenance</a:t>
            </a:r>
          </a:p>
          <a:p>
            <a:pPr lvl="1"/>
            <a:r>
              <a:rPr lang="en-US" dirty="0"/>
              <a:t>Manage Windows Firewall</a:t>
            </a:r>
          </a:p>
          <a:p>
            <a:pPr lvl="1"/>
            <a:r>
              <a:rPr lang="en-US" dirty="0"/>
              <a:t>Manage automatic updates</a:t>
            </a:r>
          </a:p>
          <a:p>
            <a:pPr lvl="1"/>
            <a:r>
              <a:rPr lang="en-US" dirty="0"/>
              <a:t>Defend against malicious software</a:t>
            </a:r>
          </a:p>
          <a:p>
            <a:pPr lvl="1"/>
            <a:r>
              <a:rPr lang="en-US" dirty="0"/>
              <a:t>Protect your Internet privacy</a:t>
            </a:r>
          </a:p>
          <a:p>
            <a:pPr lvl="1"/>
            <a:r>
              <a:rPr lang="en-US" dirty="0"/>
              <a:t>Delete Internet information</a:t>
            </a:r>
          </a:p>
          <a:p>
            <a:pPr lvl="1"/>
            <a:r>
              <a:rPr lang="en-US" dirty="0"/>
              <a:t>Set Family Safety controls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0611"/>
            <a:ext cx="8026400" cy="290336"/>
          </a:xfrm>
        </p:spPr>
        <p:txBody>
          <a:bodyPr/>
          <a:lstStyle/>
          <a:p>
            <a:r>
              <a:rPr lang="en-US" dirty="0"/>
              <a:t>Module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1865126"/>
          </a:xfrm>
        </p:spPr>
        <p:txBody>
          <a:bodyPr/>
          <a:lstStyle/>
          <a:p>
            <a:r>
              <a:rPr lang="en-US" dirty="0"/>
              <a:t>Security and Maintenance</a:t>
            </a:r>
          </a:p>
          <a:p>
            <a:pPr lvl="1"/>
            <a:r>
              <a:rPr lang="en-US" dirty="0"/>
              <a:t>Access from the Control Panel</a:t>
            </a:r>
          </a:p>
          <a:p>
            <a:pPr lvl="1"/>
            <a:r>
              <a:rPr lang="en-US" dirty="0"/>
              <a:t>Provides a single place to view alerts and take actions</a:t>
            </a:r>
          </a:p>
          <a:p>
            <a:r>
              <a:rPr lang="en-US" dirty="0"/>
              <a:t>Action Center displays security alerts and icons as you work in Windows 10</a:t>
            </a:r>
          </a:p>
          <a:p>
            <a:r>
              <a:rPr lang="en-US" dirty="0"/>
              <a:t>Notification area of taskbar also makes you aware of potential security risks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Security and Maintenance </a:t>
            </a:r>
            <a:r>
              <a:rPr lang="en-US" sz="1200" dirty="0"/>
              <a:t>(Slide 1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125" y="1154113"/>
            <a:ext cx="8415338" cy="3203954"/>
          </a:xfrm>
        </p:spPr>
        <p:txBody>
          <a:bodyPr/>
          <a:lstStyle/>
          <a:p>
            <a:pPr>
              <a:defRPr/>
            </a:pPr>
            <a:r>
              <a:rPr lang="en-US" dirty="0"/>
              <a:t>A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b="1" dirty="0"/>
              <a:t>computer virus </a:t>
            </a:r>
            <a:r>
              <a:rPr lang="en-US" dirty="0"/>
              <a:t>is a program that attaches itself to a file, reproduces itself, and spreads to other files</a:t>
            </a:r>
          </a:p>
          <a:p>
            <a:pPr>
              <a:defRPr/>
            </a:pPr>
            <a:r>
              <a:rPr lang="en-US" dirty="0"/>
              <a:t>A </a:t>
            </a:r>
            <a:r>
              <a:rPr lang="en-US" b="1" dirty="0"/>
              <a:t>worm</a:t>
            </a:r>
            <a:r>
              <a:rPr lang="en-US" dirty="0"/>
              <a:t> can spread without human action across networks</a:t>
            </a:r>
          </a:p>
          <a:p>
            <a:pPr>
              <a:defRPr/>
            </a:pPr>
            <a:r>
              <a:rPr lang="en-US" dirty="0"/>
              <a:t>A </a:t>
            </a:r>
            <a:r>
              <a:rPr lang="en-US" b="1" dirty="0"/>
              <a:t>Trojan horse </a:t>
            </a:r>
            <a:r>
              <a:rPr lang="en-US" dirty="0"/>
              <a:t>is a program that appears useful but causes problems</a:t>
            </a:r>
          </a:p>
          <a:p>
            <a:pPr>
              <a:defRPr/>
            </a:pPr>
            <a:r>
              <a:rPr lang="en-US" b="1" dirty="0"/>
              <a:t>Antivirus software </a:t>
            </a:r>
            <a:r>
              <a:rPr lang="en-US" dirty="0"/>
              <a:t>examines files to determine if they are infected</a:t>
            </a:r>
          </a:p>
          <a:p>
            <a:pPr>
              <a:defRPr/>
            </a:pPr>
            <a:r>
              <a:rPr lang="en-US" sz="1800" b="1" dirty="0"/>
              <a:t>Windows Defender</a:t>
            </a:r>
          </a:p>
          <a:p>
            <a:pPr lvl="1">
              <a:defRPr/>
            </a:pPr>
            <a:r>
              <a:rPr lang="en-US" sz="1600" dirty="0"/>
              <a:t>Free software that protects against viruses and spyware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Use Security and Maintenance </a:t>
            </a:r>
            <a:r>
              <a:rPr lang="en-US" sz="1200" dirty="0"/>
              <a:t>(Slide 2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3062" y="907696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Security and Maintenance categories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Use Security and Maintenance </a:t>
            </a:r>
            <a:r>
              <a:rPr lang="en-US" sz="1200" dirty="0"/>
              <a:t>(Slide 3 of 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80696" y="405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" y="1333319"/>
            <a:ext cx="5055032" cy="32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9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Manage Windows Firewall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913481"/>
            <a:ext cx="8415338" cy="310854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firewall</a:t>
            </a:r>
            <a:r>
              <a:rPr lang="en-US" dirty="0">
                <a:solidFill>
                  <a:srgbClr val="3399FF"/>
                </a:solidFill>
              </a:rPr>
              <a:t> </a:t>
            </a:r>
            <a:r>
              <a:rPr lang="en-US" dirty="0"/>
              <a:t>is a protective barrier between your computer or network and others on the Internet</a:t>
            </a:r>
          </a:p>
          <a:p>
            <a:r>
              <a:rPr lang="en-US" b="1" dirty="0"/>
              <a:t>Windows Firewall </a:t>
            </a:r>
            <a:r>
              <a:rPr lang="en-US" dirty="0"/>
              <a:t>protects your computer from unauthorized access by monitoring Internet traffic</a:t>
            </a:r>
          </a:p>
          <a:p>
            <a:r>
              <a:rPr lang="en-US" dirty="0"/>
              <a:t>Windows Firewall is enabled by default</a:t>
            </a:r>
          </a:p>
          <a:p>
            <a:r>
              <a:rPr lang="en-US" b="1" dirty="0"/>
              <a:t>Windows SmartScreen Filter </a:t>
            </a:r>
            <a:r>
              <a:rPr lang="en-US" dirty="0"/>
              <a:t>blocks malicious websites and downloads</a:t>
            </a:r>
          </a:p>
          <a:p>
            <a:pPr lvl="1"/>
            <a:r>
              <a:rPr lang="en-US" dirty="0"/>
              <a:t>Useful against </a:t>
            </a:r>
            <a:r>
              <a:rPr lang="en-US" b="1" dirty="0"/>
              <a:t>phishing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4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Manage Windows Firewall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889418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Windows Firewall window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2" y="1181806"/>
            <a:ext cx="4860760" cy="32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Manage Automatic Updates </a:t>
            </a:r>
            <a:r>
              <a:rPr lang="en-US" sz="1200" dirty="0"/>
              <a:t>(Slide 1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913481"/>
            <a:ext cx="8415338" cy="2215991"/>
          </a:xfrm>
        </p:spPr>
        <p:txBody>
          <a:bodyPr/>
          <a:lstStyle/>
          <a:p>
            <a:pPr>
              <a:defRPr/>
            </a:pPr>
            <a:r>
              <a:rPr lang="en-US" b="1" dirty="0"/>
              <a:t>Automatic updating </a:t>
            </a:r>
            <a:r>
              <a:rPr lang="en-US" dirty="0"/>
              <a:t>provides protection to make sure your Windows software is up to date and safe</a:t>
            </a:r>
          </a:p>
          <a:p>
            <a:pPr>
              <a:defRPr/>
            </a:pPr>
            <a:r>
              <a:rPr lang="en-US" b="1" dirty="0"/>
              <a:t>Device drivers </a:t>
            </a:r>
            <a:r>
              <a:rPr lang="en-US" dirty="0"/>
              <a:t>are programs that control devices attached to your computer</a:t>
            </a:r>
          </a:p>
          <a:p>
            <a:pPr>
              <a:defRPr/>
            </a:pPr>
            <a:r>
              <a:rPr lang="en-US" dirty="0"/>
              <a:t>Windows Update is a central location to view installed updates and to install new updates and device drivers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3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71894"/>
            <a:ext cx="8026400" cy="287771"/>
          </a:xfrm>
        </p:spPr>
        <p:txBody>
          <a:bodyPr/>
          <a:lstStyle/>
          <a:p>
            <a:r>
              <a:rPr lang="en-US" dirty="0"/>
              <a:t>Manage Automatic Updates </a:t>
            </a:r>
            <a:r>
              <a:rPr lang="en-US" sz="1200" dirty="0"/>
              <a:t>(Slide 2 of 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3062" y="913481"/>
            <a:ext cx="8415338" cy="2923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Checking for available updates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06" y="1205869"/>
            <a:ext cx="6087051" cy="33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1C6F02-0A6E-44AC-ADCA-0316485B7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EB1CD8-B777-471F-BC9C-EF0BFF5A30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71B63B1-DD9B-456D-8A4C-AEA4937E9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1440</Words>
  <Application>Microsoft Macintosh PowerPoint</Application>
  <PresentationFormat>On-screen Show (16:9)</PresentationFormat>
  <Paragraphs>91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Windows 10 Module 7</vt:lpstr>
      <vt:lpstr>Module Objectives</vt:lpstr>
      <vt:lpstr>Use Security and Maintenance (Slide 1 of 3)</vt:lpstr>
      <vt:lpstr>Use Security and Maintenance (Slide 2 of 3)</vt:lpstr>
      <vt:lpstr>Use Security and Maintenance (Slide 3 of 3)</vt:lpstr>
      <vt:lpstr>Manage Windows Firewall (Slide 1 of 2)</vt:lpstr>
      <vt:lpstr>Manage Windows Firewall (Slide 2 of 2)</vt:lpstr>
      <vt:lpstr>Manage Automatic Updates (Slide 1 of 2)</vt:lpstr>
      <vt:lpstr>Manage Automatic Updates (Slide 2 of 2)</vt:lpstr>
      <vt:lpstr>Defend Against Malicious Software (Slide 1 of 2)</vt:lpstr>
      <vt:lpstr>Defend Against Malicious Software (Slide 2 of 2)</vt:lpstr>
      <vt:lpstr>Protect Your Internet Privacy</vt:lpstr>
      <vt:lpstr>Delete Internet Information (Slide 1 of 3)</vt:lpstr>
      <vt:lpstr>Delete Internet Information (Slide 2 of 3)</vt:lpstr>
      <vt:lpstr>Delete Internet Information (Slide 3 of 3)</vt:lpstr>
      <vt:lpstr>Set Family Safety Controls (Slide 1 of 2)</vt:lpstr>
      <vt:lpstr>Set Family Safety Controls (Slide 2 of 2)</vt:lpstr>
    </vt:vector>
  </TitlesOfParts>
  <Company>Ruder Finn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Ron Watson</cp:lastModifiedBy>
  <cp:revision>98</cp:revision>
  <dcterms:created xsi:type="dcterms:W3CDTF">2014-09-17T20:41:57Z</dcterms:created>
  <dcterms:modified xsi:type="dcterms:W3CDTF">2016-07-19T16:39:38Z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  <property fmtid="{D5CDD505-2E9C-101B-9397-08002B2CF9AE}" pid="3" name="_NewReviewCycle">
    <vt:lpwstr/>
  </property>
</Properties>
</file>